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j85hljJSYbYC5gScLmey0LkvgI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4D4884-2B94-47DE-A166-3A14CF05C4D7}">
  <a:tblStyle styleId="{234D4884-2B94-47DE-A166-3A14CF05C4D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c/Ifes-CampusVitori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2009850" y="1868351"/>
            <a:ext cx="9344400" cy="18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200" b="1">
                <a:latin typeface="Arial"/>
                <a:ea typeface="Arial"/>
                <a:cs typeface="Arial"/>
                <a:sym typeface="Arial"/>
              </a:rPr>
              <a:t>CONVIDAMOS VOCÊ PARA PARTICIPAR DA PROGRAMAÇÃO DA AULA INAUGURAL DO CURSO DE EXTENSÃO DE FORMAÇÃO INICIAL DE PROFESSORES E PROFESSORAS NAS MODALIDADES: EDUCAÇÃO DE JOVENS E ADULTOS (EJA) E EDUCAÇÃO PROFISSIONAL E TECNOLÓGICA (EPT)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200"/>
          </a:p>
        </p:txBody>
      </p:sp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045901" y="502612"/>
            <a:ext cx="7071900" cy="9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pt-BR" sz="3600" b="1">
                <a:latin typeface="Arial"/>
                <a:ea typeface="Arial"/>
                <a:cs typeface="Arial"/>
                <a:sym typeface="Arial"/>
              </a:rPr>
              <a:t>CONVITE 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pt-BR" sz="3600" b="1">
                <a:latin typeface="Arial"/>
                <a:ea typeface="Arial"/>
                <a:cs typeface="Arial"/>
                <a:sym typeface="Arial"/>
              </a:rPr>
              <a:t>AULA INAUGURAL</a:t>
            </a:r>
            <a:endParaRPr sz="3600"/>
          </a:p>
        </p:txBody>
      </p:sp>
      <p:sp>
        <p:nvSpPr>
          <p:cNvPr id="86" name="Google Shape;86;p1"/>
          <p:cNvSpPr txBox="1"/>
          <p:nvPr/>
        </p:nvSpPr>
        <p:spPr>
          <a:xfrm>
            <a:off x="1377053" y="3717841"/>
            <a:ext cx="10069500" cy="256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1026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Data: 24 de abril de 2021 (Sábado) / Horário: 9 às 12 horas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Tema: Princípios políticos pedagógicos na atuação de docentes </a:t>
            </a:r>
            <a:endParaRPr sz="2000" dirty="0"/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 modalidades EJA e EPT.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1026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000" dirty="0">
                <a:solidFill>
                  <a:schemeClr val="dk1"/>
                </a:solidFill>
                <a:highlight>
                  <a:srgbClr val="FFFFFF"/>
                </a:highlight>
              </a:rPr>
              <a:t>A aula será transmitida ao vivo, a partir das 9 horas, no canal do </a:t>
            </a:r>
            <a:r>
              <a:rPr lang="pt-BR" sz="2000" dirty="0">
                <a:solidFill>
                  <a:schemeClr val="dk1"/>
                </a:solidFill>
                <a:highlight>
                  <a:srgbClr val="FFFFFF"/>
                </a:highlight>
                <a:hlinkClick r:id="rId4"/>
              </a:rPr>
              <a:t>Youtube do Ifes</a:t>
            </a:r>
            <a:r>
              <a:rPr lang="pt-BR" sz="2000" dirty="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  <a:r>
              <a:rPr lang="pt-BR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787270" y="5317219"/>
            <a:ext cx="1638250" cy="16377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2"/>
          <p:cNvGraphicFramePr/>
          <p:nvPr/>
        </p:nvGraphicFramePr>
        <p:xfrm>
          <a:off x="1643271" y="757766"/>
          <a:ext cx="9316300" cy="5745476"/>
        </p:xfrm>
        <a:graphic>
          <a:graphicData uri="http://schemas.openxmlformats.org/drawingml/2006/table">
            <a:tbl>
              <a:tblPr firstRow="1" bandRow="1">
                <a:noFill/>
                <a:tableStyleId>{234D4884-2B94-47DE-A166-3A14CF05C4D7}</a:tableStyleId>
              </a:tblPr>
              <a:tblGrid>
                <a:gridCol w="202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HORÁRIO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5481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ATIVIDADES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5481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RESPONSÁVEIS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54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9h às 9h05min</a:t>
                      </a:r>
                      <a:endParaRPr sz="15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Boas-vindas e apresentação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Gloria Medici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9h05min às 9h30min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Abertura oficial do evento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Diretor do Campus Vitória: Hudson Côgo, Pró-Reitora de Ensino Ifes: Adriana Barcellos e Coordenadores: Maria José de Resende Ferreira, Aldo Rezende.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9h30min às 9h40min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Momento cultural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Aldo Rezende e Silvia Salustiano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9h40min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Formação da mesa de convidados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pt-BR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Glória</a:t>
                      </a: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Medici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9h45min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Apresentação de vídeos: EJA/nossa voz!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Aldo Rezende e Silvia Salustiano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10h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Roda de prosa dialogada: </a:t>
                      </a: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Princípios políticos pedagógicos na atuação de docentes nas modalidades EJA e EPT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7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Profa. Edna Castro de Oliveira</a:t>
                      </a:r>
                      <a:r>
                        <a:rPr lang="pt-BR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 (UFES) </a:t>
                      </a: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 Profs. Carlos Fabian (PMV) e Ant</a:t>
                      </a:r>
                      <a:r>
                        <a:rPr lang="pt-BR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ô</a:t>
                      </a: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nio Henrique (Ifes)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11h20min às 11h50min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Conversas com os cursistas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Glória</a:t>
                      </a: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Medici e Érica </a:t>
                      </a:r>
                      <a:r>
                        <a:rPr lang="pt-BR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Morais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11h50min às 12h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Informes gerais e encerramento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pt-BR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Glória</a:t>
                      </a:r>
                      <a:r>
                        <a:rPr lang="pt-BR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Medici</a:t>
                      </a: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3" name="Google Shape;93;p2"/>
          <p:cNvSpPr txBox="1"/>
          <p:nvPr/>
        </p:nvSpPr>
        <p:spPr>
          <a:xfrm>
            <a:off x="1482587" y="256139"/>
            <a:ext cx="5089663" cy="40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DETALHAMENTO DA PROGRAMAÇÃO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87270" y="5317219"/>
            <a:ext cx="1638250" cy="16377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/>
        </p:nvSpPr>
        <p:spPr>
          <a:xfrm>
            <a:off x="1404730" y="261580"/>
            <a:ext cx="7434470" cy="2904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Equipe responsável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4135" marR="3325495" lvl="0" indent="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-Maria José de Resende Ferreira; 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4135" marR="3325495" lvl="0" indent="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-Aldo Rezende;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4135" marR="3325495" lvl="0" indent="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-Jaeder Araujo Monteiro;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4135" marR="3215640" lvl="0" indent="0" algn="just" rtl="0">
              <a:lnSpc>
                <a:spcPct val="107000"/>
              </a:lnSpc>
              <a:spcBef>
                <a:spcPts val="81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-Maria da Glória Medici de Oliveira;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4135" marR="3215640" lvl="0" indent="0" algn="just" rtl="0">
              <a:lnSpc>
                <a:spcPct val="107000"/>
              </a:lnSpc>
              <a:spcBef>
                <a:spcPts val="81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-Érica Renata Vilela de Morais;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4135" marR="3265805" lvl="0" indent="0" algn="just" rtl="0">
              <a:lnSpc>
                <a:spcPct val="107000"/>
              </a:lnSpc>
              <a:spcBef>
                <a:spcPts val="82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-Juraci Salustiano Silva;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4135" marR="3265805" lvl="0" indent="0" algn="just" rtl="0">
              <a:lnSpc>
                <a:spcPct val="107000"/>
              </a:lnSpc>
              <a:spcBef>
                <a:spcPts val="82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-Rony C. de O. Freitas.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5455334" y="1571147"/>
            <a:ext cx="6639339" cy="3558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Parcerias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135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-Programa de mestrado em educação profissional e tecnológica- ProfEPT Coordenação do Proeja - Ifes campus Vitória;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-Núcleo de estudos em educação de jovens e adultos-NEJA/Ufes;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-Fórum Estadual de Educação de Jovens e Adultos- ES;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-Sinasefe;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-Núcleo de gênero e sexualidade - Ifes Campus Vitória Neabi - Ifes Campus Vitória;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-Napne - Ifes Campus;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-MEC/FNDE.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1624591" y="5234613"/>
            <a:ext cx="5041251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4135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Realização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27000" lvl="0" indent="0" algn="just" rtl="0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Coordenação do projeto de extensão: Educação Profissional integrada ao Ensino Fundamental na modalidade de Educação de Jovens e Adultos.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87270" y="5317219"/>
            <a:ext cx="1638250" cy="16377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384</Words>
  <Application>Microsoft Office PowerPoint</Application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CONVITE  AULA INAUGURAL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CONVITE  AULA INAUGURAL</dc:title>
  <dc:creator>JAEDER MONTEIRO</dc:creator>
  <cp:lastModifiedBy>Érica Renata Vilela de Morais</cp:lastModifiedBy>
  <cp:revision>3</cp:revision>
  <dcterms:created xsi:type="dcterms:W3CDTF">2021-04-05T23:10:04Z</dcterms:created>
  <dcterms:modified xsi:type="dcterms:W3CDTF">2021-04-13T16:56:21Z</dcterms:modified>
</cp:coreProperties>
</file>